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1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5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6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5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3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2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7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4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6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FE078-CFAF-4A97-826F-9720F90D53B0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FC74B-1FCC-47E0-955D-0870E4551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edical i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"/>
            <a:ext cx="3429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2781300" cy="190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2372765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EMERGENCY MEDICAL IDENTIFICATION</a:t>
            </a:r>
          </a:p>
          <a:p>
            <a:r>
              <a:rPr lang="en-US" sz="1050" dirty="0">
                <a:solidFill>
                  <a:srgbClr val="FF0000"/>
                </a:solidFill>
              </a:rPr>
              <a:t>  ** &lt;condition 1&gt; ** &lt;condition 2&gt; **</a:t>
            </a:r>
          </a:p>
          <a:p>
            <a:r>
              <a:rPr lang="en-US" sz="1050" dirty="0">
                <a:solidFill>
                  <a:srgbClr val="FF0000"/>
                </a:solidFill>
              </a:rPr>
              <a:t>       *** Allergic to &lt;drug&gt; ***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50783"/>
            <a:ext cx="27813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&lt;name&gt;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DOB: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mm/dd/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571750" algn="r"/>
              </a:tabLst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&lt;address line 1&gt;	</a:t>
            </a: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Home: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555-999-9999</a:t>
            </a:r>
          </a:p>
          <a:p>
            <a:pPr>
              <a:tabLst>
                <a:tab pos="2571750" algn="r"/>
              </a:tabLst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&lt;address line 2&gt;	</a:t>
            </a: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Cell: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555-9999-9999</a:t>
            </a:r>
          </a:p>
          <a:p>
            <a:pPr>
              <a:spcBef>
                <a:spcPts val="400"/>
              </a:spcBef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Insurance: 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companies &gt;(see wallet)</a:t>
            </a:r>
          </a:p>
          <a:p>
            <a:pPr>
              <a:spcBef>
                <a:spcPts val="400"/>
              </a:spcBef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Physicians:</a:t>
            </a:r>
          </a:p>
          <a:p>
            <a:pPr>
              <a:tabLst>
                <a:tab pos="2571750" algn="r"/>
              </a:tabLst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&lt;doctor name – 555-999-999 (specialty)&gt;</a:t>
            </a:r>
          </a:p>
          <a:p>
            <a:pPr>
              <a:tabLst>
                <a:tab pos="2571750" algn="r"/>
              </a:tabLst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&lt;doctor name – 555-999-999 (specialty)&gt;</a:t>
            </a:r>
          </a:p>
          <a:p>
            <a:pPr>
              <a:tabLst>
                <a:tab pos="2571750" algn="r"/>
              </a:tabLst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&lt;doctor name – 555-999-999 (specialty)&gt;</a:t>
            </a:r>
          </a:p>
          <a:p>
            <a:pPr>
              <a:spcBef>
                <a:spcPts val="400"/>
              </a:spcBef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Preferred Hospital: 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&lt;name of hospital and location&gt;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981200"/>
            <a:ext cx="2781300" cy="190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2111355"/>
            <a:ext cx="2781300" cy="1867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Medications:</a:t>
            </a:r>
          </a:p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&lt;medication&gt;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&lt;dosage/frequency (condition treated)&gt;</a:t>
            </a:r>
          </a:p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&lt;medication&gt;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&lt;dosage/frequency (condition treated)&gt;</a:t>
            </a:r>
          </a:p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&lt;medication&gt;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&lt;dosage/frequency (condition treated)&gt;</a:t>
            </a:r>
          </a:p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&lt;medication&gt;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&lt;dosage/frequency (condition treated)&gt;</a:t>
            </a:r>
          </a:p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&lt;medication&gt;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&lt;dosage/frequency (condition treated)&gt;</a:t>
            </a:r>
          </a:p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&lt;medication&gt;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&lt;dosage/frequency (condition treated)&gt;</a:t>
            </a:r>
          </a:p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&lt;medication&gt;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&lt;dosage/frequency (condition treated)&gt;</a:t>
            </a:r>
          </a:p>
          <a:p>
            <a:pPr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&lt;medication&gt;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&lt;dosage/frequency (condition treated)&gt;</a:t>
            </a:r>
          </a:p>
          <a:p>
            <a:pPr>
              <a:tabLst>
                <a:tab pos="2571750" algn="r"/>
              </a:tabLst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tabLst>
                <a:tab pos="2571750" algn="r"/>
              </a:tabLst>
            </a:pPr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Contacts:</a:t>
            </a:r>
          </a:p>
          <a:p>
            <a:pPr>
              <a:tabLst>
                <a:tab pos="2571750" algn="r"/>
              </a:tabLst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Donna Samblanet (wife): 703-938-1430  or 703-581-4290</a:t>
            </a:r>
          </a:p>
          <a:p>
            <a:pPr>
              <a:tabLst>
                <a:tab pos="2571750" algn="r"/>
              </a:tabLst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Michael Samblanet (son): 703-965-4887</a:t>
            </a:r>
          </a:p>
          <a:p>
            <a:pPr>
              <a:tabLst>
                <a:tab pos="2571750" algn="r"/>
              </a:tabLst>
            </a:pP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94937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152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Samblanet</dc:creator>
  <cp:lastModifiedBy>Mark Samblanet</cp:lastModifiedBy>
  <cp:revision>16</cp:revision>
  <cp:lastPrinted>2018-03-04T21:33:06Z</cp:lastPrinted>
  <dcterms:created xsi:type="dcterms:W3CDTF">2018-03-04T21:04:04Z</dcterms:created>
  <dcterms:modified xsi:type="dcterms:W3CDTF">2019-10-02T14:40:40Z</dcterms:modified>
</cp:coreProperties>
</file>