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Restrictive Interventions April 2026.001.jpeg" descr="Restrictive Interventions April 2026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Restrictive Interventions April 2026.010.jpeg" descr="Restrictive Interventions April 2026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Restrictive Interventions April 2026.011.jpeg" descr="Restrictive Interventions April 2026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Restrictive Interventions April 2026.012.jpeg" descr="Restrictive Interventions April 2026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Restrictive Interventions April 2026.013.jpeg" descr="Restrictive Interventions April 2026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Restrictive Interventions April 2026.014.jpeg" descr="Restrictive Interventions April 2026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Restrictive Interventions April 2026.015.jpeg" descr="Restrictive Interventions April 2026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Restrictive Interventions April 2026.016.jpeg" descr="Restrictive Interventions April 2026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Restrictive Interventions April 2026.017.jpeg" descr="Restrictive Interventions April 2026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Restrictive Interventions April 2026.018.jpeg" descr="Restrictive Interventions April 2026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Restrictive Interventions April 2026.019.jpeg" descr="Restrictive Interventions April 2026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Restrictive Interventions April 2026.002.jpeg" descr="Restrictive Interventions April 2026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Restrictive Interventions April 2026.020.jpeg" descr="Restrictive Interventions April 2026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Restrictive Interventions April 2026.021.jpeg" descr="Restrictive Interventions April 2026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Restrictive Interventions April 2026.022.jpeg" descr="Restrictive Interventions April 2026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Restrictive Interventions April 2026.023.jpeg" descr="Restrictive Interventions April 2026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Restrictive Interventions April 2026.024.jpeg" descr="Restrictive Interventions April 2026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Restrictive Interventions April 2026.003.jpeg" descr="Restrictive Interventions April 2026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Restrictive Interventions April 2026.004.jpeg" descr="Restrictive Interventions April 2026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Restrictive Interventions April 2026.005.jpeg" descr="Restrictive Interventions April 2026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Restrictive Interventions April 2026.006.jpeg" descr="Restrictive Interventions April 2026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Restrictive Interventions April 2026.007.jpeg" descr="Restrictive Interventions April 2026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Restrictive Interventions April 2026.008.jpeg" descr="Restrictive Interventions April 2026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Restrictive Interventions April 2026.009.jpeg" descr="Restrictive Interventions April 2026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